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463" r:id="rId288"/>
    <p:sldId id="454" r:id="rId289"/>
    <p:sldId id="486" r:id="rId29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60"/>
  </p:normalViewPr>
  <p:slideViewPr>
    <p:cSldViewPr snapToGrid="0" snapToObjects="1">
      <p:cViewPr varScale="1">
        <p:scale>
          <a:sx n="147" d="100"/>
          <a:sy n="147" d="100"/>
        </p:scale>
        <p:origin x="-9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printerSettings" Target="printerSettings/printerSettings1.bin"/><Relationship Id="rId292" Type="http://schemas.openxmlformats.org/officeDocument/2006/relationships/presProps" Target="presProps.xml"/><Relationship Id="rId293" Type="http://schemas.openxmlformats.org/officeDocument/2006/relationships/viewProps" Target="viewProps.xml"/><Relationship Id="rId294" Type="http://schemas.openxmlformats.org/officeDocument/2006/relationships/theme" Target="theme/theme1.xml"/><Relationship Id="rId29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1A876-7050-3746-8DAE-0686A0FD0957}">
      <dsp:nvSpPr>
        <dsp:cNvPr id="0" name=""/>
        <dsp:cNvSpPr/>
      </dsp:nvSpPr>
      <dsp:spPr>
        <a:xfrm>
          <a:off x="5946368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1F663-17CE-1449-B545-4E9F3C558C3A}">
      <dsp:nvSpPr>
        <dsp:cNvPr id="0" name=""/>
        <dsp:cNvSpPr/>
      </dsp:nvSpPr>
      <dsp:spPr>
        <a:xfrm>
          <a:off x="5946368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FFC55-2839-634C-8F0C-96EACF5BE3CB}">
      <dsp:nvSpPr>
        <dsp:cNvPr id="0" name=""/>
        <dsp:cNvSpPr/>
      </dsp:nvSpPr>
      <dsp:spPr>
        <a:xfrm>
          <a:off x="5186094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57F4-6E12-A041-A7D6-81713E5E517B}">
      <dsp:nvSpPr>
        <dsp:cNvPr id="0" name=""/>
        <dsp:cNvSpPr/>
      </dsp:nvSpPr>
      <dsp:spPr>
        <a:xfrm>
          <a:off x="5900648" y="2016410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94D1-71F0-A046-B95F-18095848F38A}">
      <dsp:nvSpPr>
        <dsp:cNvPr id="0" name=""/>
        <dsp:cNvSpPr/>
      </dsp:nvSpPr>
      <dsp:spPr>
        <a:xfrm>
          <a:off x="4425821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C7CC6-525A-FE42-B4FF-8C5914387024}">
      <dsp:nvSpPr>
        <dsp:cNvPr id="0" name=""/>
        <dsp:cNvSpPr/>
      </dsp:nvSpPr>
      <dsp:spPr>
        <a:xfrm>
          <a:off x="3665547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2280820" y="246570"/>
              </a:lnTo>
              <a:lnTo>
                <a:pt x="228082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FD04D-B3AC-0B4A-955F-2E2198D77D53}">
      <dsp:nvSpPr>
        <dsp:cNvPr id="0" name=""/>
        <dsp:cNvSpPr/>
      </dsp:nvSpPr>
      <dsp:spPr>
        <a:xfrm>
          <a:off x="3665547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A3E84-678E-C345-8D46-63E85CF195E2}">
      <dsp:nvSpPr>
        <dsp:cNvPr id="0" name=""/>
        <dsp:cNvSpPr/>
      </dsp:nvSpPr>
      <dsp:spPr>
        <a:xfrm>
          <a:off x="2905273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56514-4C64-AE45-A406-98283D6076D6}">
      <dsp:nvSpPr>
        <dsp:cNvPr id="0" name=""/>
        <dsp:cNvSpPr/>
      </dsp:nvSpPr>
      <dsp:spPr>
        <a:xfrm>
          <a:off x="1384726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A431E-FA40-1D4E-A3D8-2A8BD37A2453}">
      <dsp:nvSpPr>
        <dsp:cNvPr id="0" name=""/>
        <dsp:cNvSpPr/>
      </dsp:nvSpPr>
      <dsp:spPr>
        <a:xfrm>
          <a:off x="624453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84F89A-BB62-184B-ACA8-8A1AAAE34DE1}">
      <dsp:nvSpPr>
        <dsp:cNvPr id="0" name=""/>
        <dsp:cNvSpPr/>
      </dsp:nvSpPr>
      <dsp:spPr>
        <a:xfrm>
          <a:off x="1384726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2280820" y="0"/>
              </a:moveTo>
              <a:lnTo>
                <a:pt x="2280820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E6D4B-E798-AA47-81C3-1E545DF4DB5B}">
      <dsp:nvSpPr>
        <dsp:cNvPr id="0" name=""/>
        <dsp:cNvSpPr/>
      </dsp:nvSpPr>
      <dsp:spPr>
        <a:xfrm>
          <a:off x="3043505" y="74603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B0C63-79B7-9B4A-94B9-19130FBE5D7B}">
      <dsp:nvSpPr>
        <dsp:cNvPr id="0" name=""/>
        <dsp:cNvSpPr/>
      </dsp:nvSpPr>
      <dsp:spPr>
        <a:xfrm>
          <a:off x="3181736" y="205923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Data Type</a:t>
          </a:r>
          <a:endParaRPr lang="en-US" sz="2000" kern="1200" dirty="0"/>
        </a:p>
      </dsp:txBody>
      <dsp:txXfrm>
        <a:off x="3204874" y="229061"/>
        <a:ext cx="1197808" cy="743717"/>
      </dsp:txXfrm>
    </dsp:sp>
    <dsp:sp modelId="{3D0C8496-FBEF-B442-BAA7-CC30894D9EC3}">
      <dsp:nvSpPr>
        <dsp:cNvPr id="0" name=""/>
        <dsp:cNvSpPr/>
      </dsp:nvSpPr>
      <dsp:spPr>
        <a:xfrm>
          <a:off x="762684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408DD-FB71-6449-9993-DDA736E8D58A}">
      <dsp:nvSpPr>
        <dsp:cNvPr id="0" name=""/>
        <dsp:cNvSpPr/>
      </dsp:nvSpPr>
      <dsp:spPr>
        <a:xfrm>
          <a:off x="900916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Number</a:t>
          </a:r>
          <a:endParaRPr lang="en-US" sz="2000" kern="1200" dirty="0"/>
        </a:p>
      </dsp:txBody>
      <dsp:txXfrm>
        <a:off x="924054" y="1380875"/>
        <a:ext cx="1197808" cy="743717"/>
      </dsp:txXfrm>
    </dsp:sp>
    <dsp:sp modelId="{4AC60A40-741B-ED47-AAD7-DE82CE34AD41}">
      <dsp:nvSpPr>
        <dsp:cNvPr id="0" name=""/>
        <dsp:cNvSpPr/>
      </dsp:nvSpPr>
      <dsp:spPr>
        <a:xfrm>
          <a:off x="2411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C1A37D-940A-6743-AC99-D92FAAA879A9}">
      <dsp:nvSpPr>
        <dsp:cNvPr id="0" name=""/>
        <dsp:cNvSpPr/>
      </dsp:nvSpPr>
      <dsp:spPr>
        <a:xfrm>
          <a:off x="140642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Whole</a:t>
          </a:r>
          <a:endParaRPr lang="en-US" sz="2000" kern="1200" dirty="0"/>
        </a:p>
      </dsp:txBody>
      <dsp:txXfrm>
        <a:off x="163780" y="2532690"/>
        <a:ext cx="1197808" cy="743717"/>
      </dsp:txXfrm>
    </dsp:sp>
    <dsp:sp modelId="{42E6176C-3E48-2248-9A2F-70DD7DB88292}">
      <dsp:nvSpPr>
        <dsp:cNvPr id="0" name=""/>
        <dsp:cNvSpPr/>
      </dsp:nvSpPr>
      <dsp:spPr>
        <a:xfrm>
          <a:off x="152295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6410B-498D-AB4D-9967-4C4AEDB1DF45}">
      <dsp:nvSpPr>
        <dsp:cNvPr id="0" name=""/>
        <dsp:cNvSpPr/>
      </dsp:nvSpPr>
      <dsp:spPr>
        <a:xfrm>
          <a:off x="1661189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Float</a:t>
          </a:r>
          <a:endParaRPr lang="en-US" sz="2000" kern="1200" dirty="0"/>
        </a:p>
      </dsp:txBody>
      <dsp:txXfrm>
        <a:off x="1684327" y="2532690"/>
        <a:ext cx="1197808" cy="743717"/>
      </dsp:txXfrm>
    </dsp:sp>
    <dsp:sp modelId="{E4637EFB-2FAA-3446-8FC9-AD7B8E683EE6}">
      <dsp:nvSpPr>
        <dsp:cNvPr id="0" name=""/>
        <dsp:cNvSpPr/>
      </dsp:nvSpPr>
      <dsp:spPr>
        <a:xfrm>
          <a:off x="2283231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EFC8CB-58CB-4A43-9867-EED6738F0C0F}">
      <dsp:nvSpPr>
        <dsp:cNvPr id="0" name=""/>
        <dsp:cNvSpPr/>
      </dsp:nvSpPr>
      <dsp:spPr>
        <a:xfrm>
          <a:off x="2421463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String</a:t>
          </a:r>
          <a:endParaRPr lang="en-US" sz="2000" kern="1200" dirty="0"/>
        </a:p>
      </dsp:txBody>
      <dsp:txXfrm>
        <a:off x="2444601" y="1380875"/>
        <a:ext cx="1197808" cy="743717"/>
      </dsp:txXfrm>
    </dsp:sp>
    <dsp:sp modelId="{742E8093-E526-D748-A87A-DEAD1A9F1F6D}">
      <dsp:nvSpPr>
        <dsp:cNvPr id="0" name=""/>
        <dsp:cNvSpPr/>
      </dsp:nvSpPr>
      <dsp:spPr>
        <a:xfrm>
          <a:off x="3803778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CCABB-994E-2B44-9B36-549A167DC946}">
      <dsp:nvSpPr>
        <dsp:cNvPr id="0" name=""/>
        <dsp:cNvSpPr/>
      </dsp:nvSpPr>
      <dsp:spPr>
        <a:xfrm>
          <a:off x="3942010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Boolean</a:t>
          </a:r>
          <a:endParaRPr lang="en-US" sz="2000" kern="1200" dirty="0"/>
        </a:p>
      </dsp:txBody>
      <dsp:txXfrm>
        <a:off x="3965148" y="1380875"/>
        <a:ext cx="1197808" cy="743717"/>
      </dsp:txXfrm>
    </dsp:sp>
    <dsp:sp modelId="{419941D0-E8C4-AB44-9E78-DAAEB48DEBBF}">
      <dsp:nvSpPr>
        <dsp:cNvPr id="0" name=""/>
        <dsp:cNvSpPr/>
      </dsp:nvSpPr>
      <dsp:spPr>
        <a:xfrm>
          <a:off x="5324326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3764C-B415-664F-8885-A7DAA8CAF3E7}">
      <dsp:nvSpPr>
        <dsp:cNvPr id="0" name=""/>
        <dsp:cNvSpPr/>
      </dsp:nvSpPr>
      <dsp:spPr>
        <a:xfrm>
          <a:off x="5462557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</a:t>
          </a:r>
          <a:endParaRPr lang="en-US" sz="2000" kern="1200" dirty="0"/>
        </a:p>
      </dsp:txBody>
      <dsp:txXfrm>
        <a:off x="5485695" y="1380875"/>
        <a:ext cx="1197808" cy="743717"/>
      </dsp:txXfrm>
    </dsp:sp>
    <dsp:sp modelId="{BED1AD82-3EAF-DA47-9563-265E07F41880}">
      <dsp:nvSpPr>
        <dsp:cNvPr id="0" name=""/>
        <dsp:cNvSpPr/>
      </dsp:nvSpPr>
      <dsp:spPr>
        <a:xfrm>
          <a:off x="380377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B8219-1F5B-DA4F-B261-22B5D0551A94}">
      <dsp:nvSpPr>
        <dsp:cNvPr id="0" name=""/>
        <dsp:cNvSpPr/>
      </dsp:nvSpPr>
      <dsp:spPr>
        <a:xfrm>
          <a:off x="3942010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Date</a:t>
          </a:r>
          <a:endParaRPr lang="en-US" sz="2000" kern="1200" dirty="0"/>
        </a:p>
      </dsp:txBody>
      <dsp:txXfrm>
        <a:off x="3965148" y="2532690"/>
        <a:ext cx="1197808" cy="743717"/>
      </dsp:txXfrm>
    </dsp:sp>
    <dsp:sp modelId="{E43BE145-21E5-5543-9A7D-46DE44FE97A7}">
      <dsp:nvSpPr>
        <dsp:cNvPr id="0" name=""/>
        <dsp:cNvSpPr/>
      </dsp:nvSpPr>
      <dsp:spPr>
        <a:xfrm>
          <a:off x="5324326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8209D-BB74-B44A-A57A-C51ABEDBBAE8}">
      <dsp:nvSpPr>
        <dsp:cNvPr id="0" name=""/>
        <dsp:cNvSpPr/>
      </dsp:nvSpPr>
      <dsp:spPr>
        <a:xfrm>
          <a:off x="5462557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Container</a:t>
          </a:r>
          <a:endParaRPr lang="en-US" sz="2000" kern="1200" dirty="0"/>
        </a:p>
      </dsp:txBody>
      <dsp:txXfrm>
        <a:off x="5485695" y="2532690"/>
        <a:ext cx="1197808" cy="743717"/>
      </dsp:txXfrm>
    </dsp:sp>
    <dsp:sp modelId="{6DF542D9-B5F6-214E-9CDE-F0A47E3A8ABC}">
      <dsp:nvSpPr>
        <dsp:cNvPr id="0" name=""/>
        <dsp:cNvSpPr/>
      </dsp:nvSpPr>
      <dsp:spPr>
        <a:xfrm>
          <a:off x="4564052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6CDBD-2CA8-A34C-A89B-E32ACB07E97A}">
      <dsp:nvSpPr>
        <dsp:cNvPr id="0" name=""/>
        <dsp:cNvSpPr/>
      </dsp:nvSpPr>
      <dsp:spPr>
        <a:xfrm>
          <a:off x="4702284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Array</a:t>
          </a:r>
          <a:endParaRPr lang="en-US" sz="2000" kern="1200" dirty="0"/>
        </a:p>
      </dsp:txBody>
      <dsp:txXfrm>
        <a:off x="4725422" y="3684504"/>
        <a:ext cx="1197808" cy="743717"/>
      </dsp:txXfrm>
    </dsp:sp>
    <dsp:sp modelId="{7591B2A4-9F4B-F245-820A-E182736ED0B3}">
      <dsp:nvSpPr>
        <dsp:cNvPr id="0" name=""/>
        <dsp:cNvSpPr/>
      </dsp:nvSpPr>
      <dsp:spPr>
        <a:xfrm>
          <a:off x="6084599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2FE1E-3F9F-1945-845B-196FD4FE9E7F}">
      <dsp:nvSpPr>
        <dsp:cNvPr id="0" name=""/>
        <dsp:cNvSpPr/>
      </dsp:nvSpPr>
      <dsp:spPr>
        <a:xfrm>
          <a:off x="6222831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Hash</a:t>
          </a:r>
          <a:endParaRPr lang="en-US" sz="2000" kern="1200" dirty="0"/>
        </a:p>
      </dsp:txBody>
      <dsp:txXfrm>
        <a:off x="6245969" y="3684504"/>
        <a:ext cx="1197808" cy="743717"/>
      </dsp:txXfrm>
    </dsp:sp>
    <dsp:sp modelId="{05D36543-49E4-934D-B25C-1B6526CA4C89}">
      <dsp:nvSpPr>
        <dsp:cNvPr id="0" name=""/>
        <dsp:cNvSpPr/>
      </dsp:nvSpPr>
      <dsp:spPr>
        <a:xfrm>
          <a:off x="6844873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B33B1D-4CA5-544F-BF28-B308B507EF10}">
      <dsp:nvSpPr>
        <dsp:cNvPr id="0" name=""/>
        <dsp:cNvSpPr/>
      </dsp:nvSpPr>
      <dsp:spPr>
        <a:xfrm>
          <a:off x="6983104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</a:t>
          </a:r>
          <a:endParaRPr lang="en-US" sz="2000" kern="1200" dirty="0"/>
        </a:p>
      </dsp:txBody>
      <dsp:txXfrm>
        <a:off x="7006242" y="2532690"/>
        <a:ext cx="1197808" cy="743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1A876-7050-3746-8DAE-0686A0FD0957}">
      <dsp:nvSpPr>
        <dsp:cNvPr id="0" name=""/>
        <dsp:cNvSpPr/>
      </dsp:nvSpPr>
      <dsp:spPr>
        <a:xfrm>
          <a:off x="5946368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1F663-17CE-1449-B545-4E9F3C558C3A}">
      <dsp:nvSpPr>
        <dsp:cNvPr id="0" name=""/>
        <dsp:cNvSpPr/>
      </dsp:nvSpPr>
      <dsp:spPr>
        <a:xfrm>
          <a:off x="5946368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FFC55-2839-634C-8F0C-96EACF5BE3CB}">
      <dsp:nvSpPr>
        <dsp:cNvPr id="0" name=""/>
        <dsp:cNvSpPr/>
      </dsp:nvSpPr>
      <dsp:spPr>
        <a:xfrm>
          <a:off x="5186094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57F4-6E12-A041-A7D6-81713E5E517B}">
      <dsp:nvSpPr>
        <dsp:cNvPr id="0" name=""/>
        <dsp:cNvSpPr/>
      </dsp:nvSpPr>
      <dsp:spPr>
        <a:xfrm>
          <a:off x="5900648" y="2016410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94D1-71F0-A046-B95F-18095848F38A}">
      <dsp:nvSpPr>
        <dsp:cNvPr id="0" name=""/>
        <dsp:cNvSpPr/>
      </dsp:nvSpPr>
      <dsp:spPr>
        <a:xfrm>
          <a:off x="4425821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C7CC6-525A-FE42-B4FF-8C5914387024}">
      <dsp:nvSpPr>
        <dsp:cNvPr id="0" name=""/>
        <dsp:cNvSpPr/>
      </dsp:nvSpPr>
      <dsp:spPr>
        <a:xfrm>
          <a:off x="3665547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2280820" y="246570"/>
              </a:lnTo>
              <a:lnTo>
                <a:pt x="228082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FD04D-B3AC-0B4A-955F-2E2198D77D53}">
      <dsp:nvSpPr>
        <dsp:cNvPr id="0" name=""/>
        <dsp:cNvSpPr/>
      </dsp:nvSpPr>
      <dsp:spPr>
        <a:xfrm>
          <a:off x="3665547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A3E84-678E-C345-8D46-63E85CF195E2}">
      <dsp:nvSpPr>
        <dsp:cNvPr id="0" name=""/>
        <dsp:cNvSpPr/>
      </dsp:nvSpPr>
      <dsp:spPr>
        <a:xfrm>
          <a:off x="2905273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56514-4C64-AE45-A406-98283D6076D6}">
      <dsp:nvSpPr>
        <dsp:cNvPr id="0" name=""/>
        <dsp:cNvSpPr/>
      </dsp:nvSpPr>
      <dsp:spPr>
        <a:xfrm>
          <a:off x="1384726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A431E-FA40-1D4E-A3D8-2A8BD37A2453}">
      <dsp:nvSpPr>
        <dsp:cNvPr id="0" name=""/>
        <dsp:cNvSpPr/>
      </dsp:nvSpPr>
      <dsp:spPr>
        <a:xfrm>
          <a:off x="624453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84F89A-BB62-184B-ACA8-8A1AAAE34DE1}">
      <dsp:nvSpPr>
        <dsp:cNvPr id="0" name=""/>
        <dsp:cNvSpPr/>
      </dsp:nvSpPr>
      <dsp:spPr>
        <a:xfrm>
          <a:off x="1384726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2280820" y="0"/>
              </a:moveTo>
              <a:lnTo>
                <a:pt x="2280820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E6D4B-E798-AA47-81C3-1E545DF4DB5B}">
      <dsp:nvSpPr>
        <dsp:cNvPr id="0" name=""/>
        <dsp:cNvSpPr/>
      </dsp:nvSpPr>
      <dsp:spPr>
        <a:xfrm>
          <a:off x="3043505" y="74603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B0C63-79B7-9B4A-94B9-19130FBE5D7B}">
      <dsp:nvSpPr>
        <dsp:cNvPr id="0" name=""/>
        <dsp:cNvSpPr/>
      </dsp:nvSpPr>
      <dsp:spPr>
        <a:xfrm>
          <a:off x="3181736" y="205923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 Type</a:t>
          </a:r>
          <a:endParaRPr lang="en-US" sz="2000" kern="1200" dirty="0"/>
        </a:p>
      </dsp:txBody>
      <dsp:txXfrm>
        <a:off x="3204874" y="229061"/>
        <a:ext cx="1197808" cy="743717"/>
      </dsp:txXfrm>
    </dsp:sp>
    <dsp:sp modelId="{3D0C8496-FBEF-B442-BAA7-CC30894D9EC3}">
      <dsp:nvSpPr>
        <dsp:cNvPr id="0" name=""/>
        <dsp:cNvSpPr/>
      </dsp:nvSpPr>
      <dsp:spPr>
        <a:xfrm>
          <a:off x="762684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408DD-FB71-6449-9993-DDA736E8D58A}">
      <dsp:nvSpPr>
        <dsp:cNvPr id="0" name=""/>
        <dsp:cNvSpPr/>
      </dsp:nvSpPr>
      <dsp:spPr>
        <a:xfrm>
          <a:off x="900916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Number</a:t>
          </a:r>
          <a:endParaRPr lang="en-US" sz="2000" kern="1200" dirty="0"/>
        </a:p>
      </dsp:txBody>
      <dsp:txXfrm>
        <a:off x="924054" y="1380875"/>
        <a:ext cx="1197808" cy="743717"/>
      </dsp:txXfrm>
    </dsp:sp>
    <dsp:sp modelId="{4AC60A40-741B-ED47-AAD7-DE82CE34AD41}">
      <dsp:nvSpPr>
        <dsp:cNvPr id="0" name=""/>
        <dsp:cNvSpPr/>
      </dsp:nvSpPr>
      <dsp:spPr>
        <a:xfrm>
          <a:off x="2411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C1A37D-940A-6743-AC99-D92FAAA879A9}">
      <dsp:nvSpPr>
        <dsp:cNvPr id="0" name=""/>
        <dsp:cNvSpPr/>
      </dsp:nvSpPr>
      <dsp:spPr>
        <a:xfrm>
          <a:off x="140642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Whole</a:t>
          </a:r>
          <a:endParaRPr lang="en-US" sz="2000" kern="1200" dirty="0"/>
        </a:p>
      </dsp:txBody>
      <dsp:txXfrm>
        <a:off x="163780" y="2532690"/>
        <a:ext cx="1197808" cy="743717"/>
      </dsp:txXfrm>
    </dsp:sp>
    <dsp:sp modelId="{42E6176C-3E48-2248-9A2F-70DD7DB88292}">
      <dsp:nvSpPr>
        <dsp:cNvPr id="0" name=""/>
        <dsp:cNvSpPr/>
      </dsp:nvSpPr>
      <dsp:spPr>
        <a:xfrm>
          <a:off x="152295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6410B-498D-AB4D-9967-4C4AEDB1DF45}">
      <dsp:nvSpPr>
        <dsp:cNvPr id="0" name=""/>
        <dsp:cNvSpPr/>
      </dsp:nvSpPr>
      <dsp:spPr>
        <a:xfrm>
          <a:off x="1661189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Float</a:t>
          </a:r>
          <a:endParaRPr lang="en-US" sz="2000" kern="1200" dirty="0"/>
        </a:p>
      </dsp:txBody>
      <dsp:txXfrm>
        <a:off x="1684327" y="2532690"/>
        <a:ext cx="1197808" cy="743717"/>
      </dsp:txXfrm>
    </dsp:sp>
    <dsp:sp modelId="{E4637EFB-2FAA-3446-8FC9-AD7B8E683EE6}">
      <dsp:nvSpPr>
        <dsp:cNvPr id="0" name=""/>
        <dsp:cNvSpPr/>
      </dsp:nvSpPr>
      <dsp:spPr>
        <a:xfrm>
          <a:off x="2283231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EFC8CB-58CB-4A43-9867-EED6738F0C0F}">
      <dsp:nvSpPr>
        <dsp:cNvPr id="0" name=""/>
        <dsp:cNvSpPr/>
      </dsp:nvSpPr>
      <dsp:spPr>
        <a:xfrm>
          <a:off x="2421463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String</a:t>
          </a:r>
          <a:endParaRPr lang="en-US" sz="2000" kern="1200" dirty="0"/>
        </a:p>
      </dsp:txBody>
      <dsp:txXfrm>
        <a:off x="2444601" y="1380875"/>
        <a:ext cx="1197808" cy="743717"/>
      </dsp:txXfrm>
    </dsp:sp>
    <dsp:sp modelId="{742E8093-E526-D748-A87A-DEAD1A9F1F6D}">
      <dsp:nvSpPr>
        <dsp:cNvPr id="0" name=""/>
        <dsp:cNvSpPr/>
      </dsp:nvSpPr>
      <dsp:spPr>
        <a:xfrm>
          <a:off x="3803778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CCABB-994E-2B44-9B36-549A167DC946}">
      <dsp:nvSpPr>
        <dsp:cNvPr id="0" name=""/>
        <dsp:cNvSpPr/>
      </dsp:nvSpPr>
      <dsp:spPr>
        <a:xfrm>
          <a:off x="3942010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Boolean</a:t>
          </a:r>
          <a:endParaRPr lang="en-US" sz="2000" kern="1200" dirty="0"/>
        </a:p>
      </dsp:txBody>
      <dsp:txXfrm>
        <a:off x="3965148" y="1380875"/>
        <a:ext cx="1197808" cy="743717"/>
      </dsp:txXfrm>
    </dsp:sp>
    <dsp:sp modelId="{419941D0-E8C4-AB44-9E78-DAAEB48DEBBF}">
      <dsp:nvSpPr>
        <dsp:cNvPr id="0" name=""/>
        <dsp:cNvSpPr/>
      </dsp:nvSpPr>
      <dsp:spPr>
        <a:xfrm>
          <a:off x="5324326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3764C-B415-664F-8885-A7DAA8CAF3E7}">
      <dsp:nvSpPr>
        <dsp:cNvPr id="0" name=""/>
        <dsp:cNvSpPr/>
      </dsp:nvSpPr>
      <dsp:spPr>
        <a:xfrm>
          <a:off x="5462557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</a:t>
          </a:r>
          <a:endParaRPr lang="en-US" sz="2000" kern="1200" dirty="0"/>
        </a:p>
      </dsp:txBody>
      <dsp:txXfrm>
        <a:off x="5485695" y="1380875"/>
        <a:ext cx="1197808" cy="743717"/>
      </dsp:txXfrm>
    </dsp:sp>
    <dsp:sp modelId="{BED1AD82-3EAF-DA47-9563-265E07F41880}">
      <dsp:nvSpPr>
        <dsp:cNvPr id="0" name=""/>
        <dsp:cNvSpPr/>
      </dsp:nvSpPr>
      <dsp:spPr>
        <a:xfrm>
          <a:off x="380377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B8219-1F5B-DA4F-B261-22B5D0551A94}">
      <dsp:nvSpPr>
        <dsp:cNvPr id="0" name=""/>
        <dsp:cNvSpPr/>
      </dsp:nvSpPr>
      <dsp:spPr>
        <a:xfrm>
          <a:off x="3942010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Date</a:t>
          </a:r>
          <a:endParaRPr lang="en-US" sz="2000" kern="1200" dirty="0"/>
        </a:p>
      </dsp:txBody>
      <dsp:txXfrm>
        <a:off x="3965148" y="2532690"/>
        <a:ext cx="1197808" cy="743717"/>
      </dsp:txXfrm>
    </dsp:sp>
    <dsp:sp modelId="{E43BE145-21E5-5543-9A7D-46DE44FE97A7}">
      <dsp:nvSpPr>
        <dsp:cNvPr id="0" name=""/>
        <dsp:cNvSpPr/>
      </dsp:nvSpPr>
      <dsp:spPr>
        <a:xfrm>
          <a:off x="5324326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8209D-BB74-B44A-A57A-C51ABEDBBAE8}">
      <dsp:nvSpPr>
        <dsp:cNvPr id="0" name=""/>
        <dsp:cNvSpPr/>
      </dsp:nvSpPr>
      <dsp:spPr>
        <a:xfrm>
          <a:off x="5462557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Container</a:t>
          </a:r>
          <a:endParaRPr lang="en-US" sz="2000" kern="1200" dirty="0"/>
        </a:p>
      </dsp:txBody>
      <dsp:txXfrm>
        <a:off x="5485695" y="2532690"/>
        <a:ext cx="1197808" cy="743717"/>
      </dsp:txXfrm>
    </dsp:sp>
    <dsp:sp modelId="{6DF542D9-B5F6-214E-9CDE-F0A47E3A8ABC}">
      <dsp:nvSpPr>
        <dsp:cNvPr id="0" name=""/>
        <dsp:cNvSpPr/>
      </dsp:nvSpPr>
      <dsp:spPr>
        <a:xfrm>
          <a:off x="4564052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6CDBD-2CA8-A34C-A89B-E32ACB07E97A}">
      <dsp:nvSpPr>
        <dsp:cNvPr id="0" name=""/>
        <dsp:cNvSpPr/>
      </dsp:nvSpPr>
      <dsp:spPr>
        <a:xfrm>
          <a:off x="4702284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Array</a:t>
          </a:r>
          <a:endParaRPr lang="en-US" sz="2000" kern="1200" dirty="0"/>
        </a:p>
      </dsp:txBody>
      <dsp:txXfrm>
        <a:off x="4725422" y="3684504"/>
        <a:ext cx="1197808" cy="743717"/>
      </dsp:txXfrm>
    </dsp:sp>
    <dsp:sp modelId="{7591B2A4-9F4B-F245-820A-E182736ED0B3}">
      <dsp:nvSpPr>
        <dsp:cNvPr id="0" name=""/>
        <dsp:cNvSpPr/>
      </dsp:nvSpPr>
      <dsp:spPr>
        <a:xfrm>
          <a:off x="6084599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2FE1E-3F9F-1945-845B-196FD4FE9E7F}">
      <dsp:nvSpPr>
        <dsp:cNvPr id="0" name=""/>
        <dsp:cNvSpPr/>
      </dsp:nvSpPr>
      <dsp:spPr>
        <a:xfrm>
          <a:off x="6222831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Hash</a:t>
          </a:r>
          <a:endParaRPr lang="en-US" sz="2000" kern="1200" dirty="0"/>
        </a:p>
      </dsp:txBody>
      <dsp:txXfrm>
        <a:off x="6245969" y="3684504"/>
        <a:ext cx="1197808" cy="743717"/>
      </dsp:txXfrm>
    </dsp:sp>
    <dsp:sp modelId="{05D36543-49E4-934D-B25C-1B6526CA4C89}">
      <dsp:nvSpPr>
        <dsp:cNvPr id="0" name=""/>
        <dsp:cNvSpPr/>
      </dsp:nvSpPr>
      <dsp:spPr>
        <a:xfrm>
          <a:off x="6844873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B33B1D-4CA5-544F-BF28-B308B507EF10}">
      <dsp:nvSpPr>
        <dsp:cNvPr id="0" name=""/>
        <dsp:cNvSpPr/>
      </dsp:nvSpPr>
      <dsp:spPr>
        <a:xfrm>
          <a:off x="6983104" y="2509552"/>
          <a:ext cx="1244084" cy="78999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</a:t>
          </a:r>
          <a:endParaRPr lang="en-US" sz="2000" kern="1200" dirty="0"/>
        </a:p>
      </dsp:txBody>
      <dsp:txXfrm>
        <a:off x="7006242" y="2532690"/>
        <a:ext cx="1197808" cy="7437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7/17/16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</a:t>
            </a:r>
            <a:r>
              <a:rPr lang="en-US" sz="2000" dirty="0" err="1" smtClean="0">
                <a:hlinkClick r:id="rId2"/>
              </a:rPr>
              <a:t>github.com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err="1" smtClean="0">
                <a:hlinkClick r:id="rId2"/>
              </a:rPr>
              <a:t>verrol</a:t>
            </a:r>
            <a:r>
              <a:rPr lang="en-US" sz="2000" dirty="0" smtClean="0">
                <a:hlinkClick r:id="rId2"/>
              </a:rPr>
              <a:t>/learn-computer-programming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http://github.com/verrol/learn-computer-programming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https://github.com/verrol/learn-computer-programming.git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</a:t>
            </a:r>
            <a:r>
              <a:rPr lang="en-US" dirty="0" smtClean="0"/>
              <a:t>6 </a:t>
            </a:r>
            <a:r>
              <a:rPr lang="en-US" dirty="0" smtClean="0"/>
              <a:t>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</a:t>
            </a:r>
            <a:r>
              <a:rPr lang="en-US" dirty="0" smtClean="0"/>
              <a:t>– Section </a:t>
            </a:r>
            <a:r>
              <a:rPr lang="en-US" dirty="0" smtClean="0"/>
              <a:t>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</a:t>
            </a:r>
            <a:r>
              <a:rPr lang="en-US" dirty="0" smtClean="0"/>
              <a:t>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</a:t>
            </a:r>
            <a:r>
              <a:rPr lang="en-US" dirty="0" smtClean="0"/>
              <a:t>6 </a:t>
            </a:r>
            <a:r>
              <a:rPr lang="en-US" dirty="0" smtClean="0"/>
              <a:t>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#62 </a:t>
            </a:r>
            <a:r>
              <a:rPr lang="en-US" dirty="0" smtClean="0"/>
              <a:t>– Section </a:t>
            </a:r>
            <a:r>
              <a:rPr lang="en-US" dirty="0" smtClean="0"/>
              <a:t>16</a:t>
            </a:r>
          </a:p>
          <a:p>
            <a:r>
              <a:rPr lang="en-US" dirty="0" err="1" smtClean="0"/>
              <a:t>kkk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In The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manipulate:</a:t>
            </a:r>
          </a:p>
          <a:p>
            <a:pPr lvl="1"/>
            <a:r>
              <a:rPr lang="en-US" dirty="0" smtClean="0"/>
              <a:t>HTML &amp; CSS that is loaded</a:t>
            </a:r>
          </a:p>
          <a:p>
            <a:pPr lvl="1"/>
            <a:r>
              <a:rPr lang="en-US" dirty="0" smtClean="0"/>
              <a:t>Can create HTML</a:t>
            </a:r>
            <a:r>
              <a:rPr lang="en-US" dirty="0"/>
              <a:t> </a:t>
            </a:r>
            <a:r>
              <a:rPr lang="en-US" dirty="0" smtClean="0"/>
              <a:t>&amp; CSS</a:t>
            </a:r>
          </a:p>
          <a:p>
            <a:r>
              <a:rPr lang="en-US" dirty="0"/>
              <a:t>Have access to the DOM</a:t>
            </a:r>
          </a:p>
          <a:p>
            <a:pPr lvl="1"/>
            <a:r>
              <a:rPr lang="en-US" dirty="0"/>
              <a:t>Document Object Model</a:t>
            </a:r>
          </a:p>
          <a:p>
            <a:pPr lvl="2"/>
            <a:r>
              <a:rPr lang="en-US" dirty="0"/>
              <a:t>An in memory representation of HTML and </a:t>
            </a:r>
            <a:r>
              <a:rPr lang="en-US" dirty="0" smtClean="0"/>
              <a:t>CSS</a:t>
            </a:r>
            <a:endParaRPr lang="en-US" dirty="0"/>
          </a:p>
          <a:p>
            <a:pPr lvl="2"/>
            <a:r>
              <a:rPr lang="en-US" dirty="0" smtClean="0"/>
              <a:t>DOM is a class with methods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1625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68520" y="5001864"/>
            <a:ext cx="4011471" cy="1296829"/>
            <a:chOff x="2756751" y="3256242"/>
            <a:chExt cx="2354080" cy="1296829"/>
          </a:xfrm>
        </p:grpSpPr>
        <p:sp>
          <p:nvSpPr>
            <p:cNvPr id="11" name="Rectangle 10"/>
            <p:cNvSpPr/>
            <p:nvPr/>
          </p:nvSpPr>
          <p:spPr>
            <a:xfrm>
              <a:off x="2756751" y="3424104"/>
              <a:ext cx="2354080" cy="1128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832266" y="3608738"/>
              <a:ext cx="2199768" cy="83209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3256242"/>
              <a:ext cx="2354080" cy="2629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OS (Linux, Mac OS X, Windows)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73254" y="1799970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97718" y="4342151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39" y="5455053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58594" y="5855571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41" y="5455053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47620" y="5862095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505" y="5455053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07057" y="584204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sp>
        <p:nvSpPr>
          <p:cNvPr id="31" name="Octagon 30"/>
          <p:cNvSpPr/>
          <p:nvPr/>
        </p:nvSpPr>
        <p:spPr>
          <a:xfrm>
            <a:off x="3658594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2" name="Octagon 31"/>
          <p:cNvSpPr/>
          <p:nvPr/>
        </p:nvSpPr>
        <p:spPr>
          <a:xfrm>
            <a:off x="5309400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956812" y="4342151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50521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smtClean="0"/>
              <a:t>In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</a:t>
            </a:r>
            <a:r>
              <a:rPr lang="en-US" dirty="0"/>
              <a:t>access to the </a:t>
            </a:r>
            <a:r>
              <a:rPr lang="en-US" dirty="0" smtClean="0"/>
              <a:t>OS</a:t>
            </a:r>
            <a:endParaRPr lang="en-US" dirty="0"/>
          </a:p>
          <a:p>
            <a:pPr lvl="1"/>
            <a:r>
              <a:rPr lang="en-US" dirty="0" smtClean="0"/>
              <a:t>Can read files from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create files on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perform network communication</a:t>
            </a:r>
          </a:p>
          <a:p>
            <a:pPr lvl="2"/>
            <a:r>
              <a:rPr lang="en-US" dirty="0" smtClean="0"/>
              <a:t>Open network ports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24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67972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914413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44660</TotalTime>
  <Words>9165</Words>
  <Application>Microsoft Macintosh PowerPoint</Application>
  <PresentationFormat>On-screen Show (4:3)</PresentationFormat>
  <Paragraphs>2214</Paragraphs>
  <Slides>289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289</vt:i4>
      </vt:variant>
    </vt:vector>
  </HeadingPairs>
  <TitlesOfParts>
    <vt:vector size="290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6 – AngularJS</vt:lpstr>
      <vt:lpstr>JavaScript In The Web Browser</vt:lpstr>
      <vt:lpstr>NodeJS</vt:lpstr>
      <vt:lpstr>JavaScript In NodeJS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1050</cp:revision>
  <dcterms:created xsi:type="dcterms:W3CDTF">2016-01-09T12:23:22Z</dcterms:created>
  <dcterms:modified xsi:type="dcterms:W3CDTF">2016-07-23T11:42:48Z</dcterms:modified>
</cp:coreProperties>
</file>